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0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7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8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4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5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8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1F18-FE22-453D-97E0-1EC2656D1AF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E7FE-7A78-43BA-92EF-DCFA7B1B1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ism.arctic-russia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itpurovskiy.ru/" TargetMode="External"/><Relationship Id="rId5" Type="http://schemas.openxmlformats.org/officeDocument/2006/relationships/hyperlink" Target="https://visityamal.ru/about-yamal/putevoditel-po-yamalu/&#1058;&#1091;&#1088;&#1080;&#1089;&#1090;&#1080;&#1095;&#1077;&#1089;&#1082;&#1080;&#1081;_&#1075;&#1080;&#1076;_C&#1083;&#1077;&#1076;&#1091;&#1081;_&#1079;&#1072;_&#1043;&#1072;&#1088;&#1084;&#1086;&#1085;&#1080;&#1077;&#1081;_&#1040;&#1088;&#1082;&#1090;&#1080;&#1082;&#1080;.pdf" TargetMode="External"/><Relationship Id="rId4" Type="http://schemas.openxmlformats.org/officeDocument/2006/relationships/hyperlink" Target="http://purovskiydo.ru/news/949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PO3Dyacl5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maps/-/CCUjESEn9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formakon.com/upload/iblock/388/xim59uygpedmfim5i0lpb6sbj07x480a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brakadabra.fun/uploads/posts/2022-01/1643652398_2-abrakadabra-fun-p-fon-dlya-prezentatsii-s-komi-ornamento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152" y="2135"/>
            <a:ext cx="12854152" cy="70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1820" y="1531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ЯМАЛО-НЕНЕЦКИЙ АВТОНОМНЫЙ ОКРУГ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ОБЩЕОБРАЗОВАТЕЛЬНОЕ УЧРЕЖДЕНИЕ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«СРЕДНЯЯ ОБЩЕОБРАЗОВАТЕЛЬНАЯ ШКОЛА № 3»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ТАРКО-САЛЕ ПУРОВСКОГО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1820" y="2735009"/>
            <a:ext cx="6096000" cy="17096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Амбассадор Ямала.</a:t>
            </a:r>
            <a:endParaRPr lang="ru-RU" sz="1400" i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Туристический маршрут по городу Тарко-Сале</a:t>
            </a:r>
            <a:endParaRPr lang="ru-RU" sz="1400" i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Пуровского района ЯНАО</a:t>
            </a:r>
            <a:endParaRPr lang="ru-RU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289" y="5657671"/>
            <a:ext cx="3678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Брегида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 Алексеевич, ученик 6Б класса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Исаева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Айша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Маратовна,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7А класса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4948"/>
          <a:stretch/>
        </p:blipFill>
        <p:spPr>
          <a:xfrm>
            <a:off x="588580" y="2972294"/>
            <a:ext cx="3049193" cy="331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5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like.net/uploads/posts/2022-10/1664629665_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4930" y="647426"/>
            <a:ext cx="11221855" cy="578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>
                <a:hlinkClick r:id="rId3"/>
              </a:rPr>
              <a:t>Обзор источников информации о туризме в ЯНАО </a:t>
            </a:r>
          </a:p>
          <a:p>
            <a:r>
              <a:rPr lang="ru-RU" dirty="0" smtClean="0"/>
              <a:t>Туристический портал Арктической зоны - </a:t>
            </a:r>
            <a:r>
              <a:rPr lang="en-US" dirty="0" smtClean="0">
                <a:hlinkClick r:id="rId3"/>
              </a:rPr>
              <a:t>https://tourism.arctic-russia.ru/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Карта памятных мест Пуровского района -  </a:t>
            </a:r>
            <a:r>
              <a:rPr lang="en-US" dirty="0" smtClean="0">
                <a:hlinkClick r:id="rId4"/>
              </a:rPr>
              <a:t>http://purovskiydo.ru/news/9495/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Туристический гид « Следуй за Гармонией Арктики» - </a:t>
            </a:r>
          </a:p>
          <a:p>
            <a:r>
              <a:rPr lang="en-US" dirty="0" smtClean="0">
                <a:hlinkClick r:id="rId5"/>
              </a:rPr>
              <a:t>https://visityamal.ru/about-yamal/putevoditel-po-yamalu/</a:t>
            </a:r>
            <a:r>
              <a:rPr lang="ru-RU" dirty="0" err="1" smtClean="0">
                <a:hlinkClick r:id="rId5"/>
              </a:rPr>
              <a:t>Туристический_гид</a:t>
            </a:r>
            <a:r>
              <a:rPr lang="ru-RU" dirty="0" smtClean="0">
                <a:hlinkClick r:id="rId5"/>
              </a:rPr>
              <a:t>_</a:t>
            </a:r>
            <a:r>
              <a:rPr lang="en-US" dirty="0" smtClean="0">
                <a:hlinkClick r:id="rId5"/>
              </a:rPr>
              <a:t>C</a:t>
            </a:r>
            <a:r>
              <a:rPr lang="ru-RU" dirty="0" err="1" smtClean="0">
                <a:hlinkClick r:id="rId5"/>
              </a:rPr>
              <a:t>ледуй_за_Гармонией_Арктики</a:t>
            </a:r>
            <a:r>
              <a:rPr lang="ru-RU" dirty="0" smtClean="0">
                <a:hlinkClick r:id="rId5"/>
              </a:rPr>
              <a:t>.</a:t>
            </a:r>
            <a:r>
              <a:rPr lang="en-US" dirty="0" smtClean="0">
                <a:hlinkClick r:id="rId5"/>
              </a:rPr>
              <a:t>pdf</a:t>
            </a:r>
            <a:endParaRPr lang="ru-RU" dirty="0" smtClean="0"/>
          </a:p>
          <a:p>
            <a:r>
              <a:rPr lang="ru-RU" dirty="0" smtClean="0"/>
              <a:t>Туристический портал Пуровского района Открой Пуровский район - </a:t>
            </a:r>
            <a:r>
              <a:rPr lang="en-US" dirty="0" smtClean="0">
                <a:hlinkClick r:id="rId6"/>
              </a:rPr>
              <a:t>https://visitpurovskiy.ru/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b="1" dirty="0"/>
              <a:t>Гипотеза:</a:t>
            </a:r>
            <a:r>
              <a:rPr lang="ru-RU" dirty="0"/>
              <a:t> возможно ли стать амбассадором Ямала, показав уникальность Севера на примере одного города?</a:t>
            </a:r>
          </a:p>
          <a:p>
            <a:endParaRPr lang="ru-RU" b="1" dirty="0"/>
          </a:p>
          <a:p>
            <a:r>
              <a:rPr lang="ru-RU" b="1" dirty="0" smtClean="0"/>
              <a:t>Цель </a:t>
            </a:r>
            <a:r>
              <a:rPr lang="ru-RU" b="1" dirty="0"/>
              <a:t>работы:</a:t>
            </a:r>
            <a:r>
              <a:rPr lang="ru-RU" dirty="0"/>
              <a:t> исследовать главные достопримечательности и важные исторические места города для </a:t>
            </a:r>
            <a:r>
              <a:rPr lang="ru-RU" dirty="0" smtClean="0"/>
              <a:t>развития</a:t>
            </a:r>
          </a:p>
          <a:p>
            <a:r>
              <a:rPr lang="ru-RU" dirty="0" smtClean="0"/>
              <a:t> </a:t>
            </a:r>
            <a:r>
              <a:rPr lang="ru-RU" dirty="0"/>
              <a:t>туризма и, на основе их, составить туристический маршрут и квест по городу Тарко-Сале для </a:t>
            </a:r>
            <a:r>
              <a:rPr lang="ru-RU" dirty="0" smtClean="0"/>
              <a:t>ознакомления</a:t>
            </a:r>
          </a:p>
          <a:p>
            <a:r>
              <a:rPr lang="ru-RU" dirty="0" smtClean="0"/>
              <a:t> </a:t>
            </a:r>
            <a:r>
              <a:rPr lang="ru-RU" dirty="0"/>
              <a:t>с историей освоения Крайнего Севера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Задачи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1.  изучить достопримечательности и важные исторические места города Тарко-Сале Пуровского района.</a:t>
            </a:r>
          </a:p>
          <a:p>
            <a:r>
              <a:rPr lang="ru-RU" dirty="0"/>
              <a:t>2.  проанализировать важность достопримечательностей для развития города и истории народах Севера.</a:t>
            </a:r>
          </a:p>
          <a:p>
            <a:r>
              <a:rPr lang="ru-RU" dirty="0"/>
              <a:t>3. составить путеводитель по городу на основе выбранных объектов.</a:t>
            </a:r>
          </a:p>
          <a:p>
            <a:r>
              <a:rPr lang="ru-RU" dirty="0"/>
              <a:t>4. </a:t>
            </a:r>
            <a:r>
              <a:rPr lang="ru-RU" dirty="0" smtClean="0"/>
              <a:t>Составить интерактивную </a:t>
            </a:r>
            <a:r>
              <a:rPr lang="ru-RU" dirty="0"/>
              <a:t>карту и квест для реализации </a:t>
            </a:r>
            <a:r>
              <a:rPr lang="ru-RU" dirty="0" smtClean="0"/>
              <a:t>маршрута.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2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like.net/uploads/posts/2022-10/1664629665_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22" y="365125"/>
            <a:ext cx="1123555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Мы выступим в роли </a:t>
            </a:r>
            <a:r>
              <a:rPr lang="ru-RU" sz="2400" dirty="0" err="1"/>
              <a:t>амбассадоров</a:t>
            </a:r>
            <a:r>
              <a:rPr lang="ru-RU" sz="2400" dirty="0"/>
              <a:t> Ямала и покажем уникальность Севера </a:t>
            </a:r>
          </a:p>
          <a:p>
            <a:pPr algn="ctr"/>
            <a:r>
              <a:rPr lang="ru-RU" sz="2400" dirty="0"/>
              <a:t>на примере</a:t>
            </a:r>
            <a:r>
              <a:rPr lang="ru-RU" sz="2000" dirty="0" smtClean="0"/>
              <a:t> </a:t>
            </a:r>
            <a:r>
              <a:rPr lang="ru-RU" sz="2800" dirty="0" smtClean="0"/>
              <a:t>одного города – Тарко-Сале</a:t>
            </a:r>
            <a:r>
              <a:rPr lang="ru-RU" sz="1600" dirty="0" smtClean="0"/>
              <a:t>.</a:t>
            </a:r>
          </a:p>
          <a:p>
            <a:endParaRPr lang="ru-RU" sz="1400" dirty="0"/>
          </a:p>
          <a:p>
            <a:r>
              <a:rPr lang="ru-RU" dirty="0" smtClean="0"/>
              <a:t>	Для любителей Северного края, а также кто ни разу здесь не бывал, </a:t>
            </a:r>
            <a:r>
              <a:rPr lang="ru-RU" b="1" i="1" dirty="0" smtClean="0"/>
              <a:t>мы приготовили видео обзор </a:t>
            </a:r>
            <a:r>
              <a:rPr lang="ru-RU" dirty="0" smtClean="0"/>
              <a:t>по нашему городу – </a:t>
            </a:r>
            <a:r>
              <a:rPr lang="ru-RU" dirty="0" smtClean="0">
                <a:hlinkClick r:id="rId3"/>
              </a:rPr>
              <a:t>https://youtu.be/pPO3Dyacl54</a:t>
            </a:r>
            <a:r>
              <a:rPr lang="ru-RU" dirty="0" smtClean="0"/>
              <a:t>  – видео обзор «Город Тарко Сале – административный центр Пуровского района ЯНАО» </a:t>
            </a:r>
          </a:p>
          <a:p>
            <a:endParaRPr lang="ru-RU" dirty="0" smtClean="0"/>
          </a:p>
          <a:p>
            <a:r>
              <a:rPr lang="ru-RU" dirty="0" smtClean="0"/>
              <a:t>	Для </a:t>
            </a:r>
            <a:r>
              <a:rPr lang="ru-RU" dirty="0"/>
              <a:t>туристов и путешественников мы </a:t>
            </a:r>
            <a:r>
              <a:rPr lang="ru-RU" b="1" i="1" dirty="0"/>
              <a:t>составили экскурсию по пяти локациям </a:t>
            </a:r>
            <a:r>
              <a:rPr lang="ru-RU" dirty="0"/>
              <a:t>с использованием интерактивной карты, которой легко воспользоваться по </a:t>
            </a:r>
            <a:r>
              <a:rPr lang="ru-RU" dirty="0" smtClean="0"/>
              <a:t>ссылке - </a:t>
            </a:r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://yandex.ru/maps/-/</a:t>
            </a:r>
            <a:r>
              <a:rPr lang="ru-RU" dirty="0" smtClean="0">
                <a:hlinkClick r:id="rId4"/>
              </a:rPr>
              <a:t>CCUjESEn9C</a:t>
            </a:r>
            <a:endParaRPr lang="ru-RU" dirty="0" smtClean="0"/>
          </a:p>
          <a:p>
            <a:pPr lvl="6"/>
            <a:r>
              <a:rPr lang="ru-RU" dirty="0"/>
              <a:t>Пункт № 1 – памятник «Геологам-первопроходцам»</a:t>
            </a:r>
          </a:p>
          <a:p>
            <a:pPr lvl="6"/>
            <a:r>
              <a:rPr lang="ru-RU" dirty="0"/>
              <a:t>Пункт № 2 – парк «Прибрежный» в числе лучших!</a:t>
            </a:r>
          </a:p>
          <a:p>
            <a:pPr lvl="6"/>
            <a:r>
              <a:rPr lang="ru-RU" dirty="0"/>
              <a:t>Пункт № 3 – гранитная набережная им М. Саргина</a:t>
            </a:r>
          </a:p>
          <a:p>
            <a:pPr lvl="6"/>
            <a:r>
              <a:rPr lang="ru-RU" dirty="0"/>
              <a:t>Пункт № 4 – Пуровский районный историко-краеведческий музей</a:t>
            </a:r>
          </a:p>
          <a:p>
            <a:pPr lvl="6"/>
            <a:r>
              <a:rPr lang="ru-RU" dirty="0" smtClean="0"/>
              <a:t>Пункт </a:t>
            </a:r>
            <a:r>
              <a:rPr lang="ru-RU" dirty="0"/>
              <a:t>№ 5 – парк культуры и отдыха «Северный очаг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	Для молодёжи и горожан  мы трансформировали маршрут в </a:t>
            </a:r>
            <a:r>
              <a:rPr lang="ru-RU" b="1" i="1" dirty="0" smtClean="0"/>
              <a:t>квест «Родные </a:t>
            </a:r>
            <a:r>
              <a:rPr lang="ru-RU" b="1" i="1" dirty="0"/>
              <a:t>символы города». </a:t>
            </a:r>
            <a:endParaRPr lang="ru-RU" b="1" i="1" dirty="0" smtClean="0"/>
          </a:p>
          <a:p>
            <a:pPr lvl="6"/>
            <a:r>
              <a:rPr lang="ru-RU" dirty="0"/>
              <a:t>Разминка «Книжные страницы</a:t>
            </a:r>
            <a:r>
              <a:rPr lang="ru-RU" dirty="0" smtClean="0"/>
              <a:t>»</a:t>
            </a:r>
          </a:p>
          <a:p>
            <a:pPr lvl="6"/>
            <a:r>
              <a:rPr lang="ru-RU" dirty="0" smtClean="0"/>
              <a:t>Задание 1. «А </a:t>
            </a:r>
            <a:r>
              <a:rPr lang="ru-RU" dirty="0"/>
              <a:t>причем тут сапог</a:t>
            </a:r>
            <a:r>
              <a:rPr lang="ru-RU" dirty="0" smtClean="0"/>
              <a:t>?»</a:t>
            </a:r>
          </a:p>
          <a:p>
            <a:pPr lvl="6"/>
            <a:r>
              <a:rPr lang="ru-RU" dirty="0" smtClean="0"/>
              <a:t>Задание 2. «Где </a:t>
            </a:r>
            <a:r>
              <a:rPr lang="ru-RU" dirty="0"/>
              <a:t>это место</a:t>
            </a:r>
            <a:r>
              <a:rPr lang="ru-RU" dirty="0" smtClean="0"/>
              <a:t>?»</a:t>
            </a:r>
          </a:p>
          <a:p>
            <a:pPr lvl="6"/>
            <a:r>
              <a:rPr lang="ru-RU" dirty="0" smtClean="0"/>
              <a:t>Задание 3. «Что </a:t>
            </a:r>
            <a:r>
              <a:rPr lang="ru-RU" dirty="0"/>
              <a:t>мы знаем о дне оленевода</a:t>
            </a:r>
            <a:r>
              <a:rPr lang="ru-RU" dirty="0" smtClean="0"/>
              <a:t>?»</a:t>
            </a:r>
          </a:p>
          <a:p>
            <a:pPr lvl="6"/>
            <a:r>
              <a:rPr lang="ru-RU" dirty="0" smtClean="0"/>
              <a:t>Задание 4 .«Ненецкие </a:t>
            </a:r>
            <a:r>
              <a:rPr lang="ru-RU" dirty="0"/>
              <a:t>символы</a:t>
            </a:r>
            <a:r>
              <a:rPr lang="ru-RU" dirty="0" smtClean="0"/>
              <a:t>»</a:t>
            </a:r>
          </a:p>
          <a:p>
            <a:pPr lvl="6"/>
            <a:r>
              <a:rPr lang="ru-RU" dirty="0" smtClean="0"/>
              <a:t>Задание 5. «Герб </a:t>
            </a:r>
            <a:r>
              <a:rPr lang="ru-RU" dirty="0"/>
              <a:t>ЯНАО как </a:t>
            </a:r>
            <a:r>
              <a:rPr lang="ru-RU" dirty="0" smtClean="0"/>
              <a:t>символ </a:t>
            </a:r>
            <a:r>
              <a:rPr lang="ru-RU" dirty="0"/>
              <a:t>преемственности»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4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like.net/uploads/posts/2022-10/1664629665_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22" y="365125"/>
            <a:ext cx="11235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4207" y="9813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0" y="364764"/>
            <a:ext cx="10397359" cy="61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978" y="61667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"Амбассадор Ямала" - туристический маршрут по городу Тарко-Сале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like.net/uploads/posts/2022-10/1664629665_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22" y="365125"/>
            <a:ext cx="11235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4207" y="9813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6904" y="484418"/>
            <a:ext cx="6096000" cy="613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Геральдические символы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8017"/>
          <a:stretch>
            <a:fillRect/>
          </a:stretch>
        </p:blipFill>
        <p:spPr bwMode="auto">
          <a:xfrm>
            <a:off x="805517" y="1422403"/>
            <a:ext cx="25415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r="10811"/>
          <a:stretch>
            <a:fillRect/>
          </a:stretch>
        </p:blipFill>
        <p:spPr bwMode="auto">
          <a:xfrm>
            <a:off x="4782370" y="1977390"/>
            <a:ext cx="24003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formakon.com/upload/iblock/388/xim59uygpedmfim5i0lpb6sbj07x480a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20" y="2207169"/>
            <a:ext cx="2439297" cy="28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1652" y="5586176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Герб Тарко-Сале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2321" y="5586176"/>
            <a:ext cx="262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Герб Пуровского района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2343" y="5586176"/>
            <a:ext cx="135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Герб ЯНАО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9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like.net/uploads/posts/2022-10/1664629665_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22" y="365125"/>
            <a:ext cx="11235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4207" y="9813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978" y="616677"/>
            <a:ext cx="6096000" cy="320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910" y="549791"/>
            <a:ext cx="10788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Для путешественников и туристов маршрут и квест по городу Тарко-Сале знакомят не только с удивительной самобытной историей Северной земли, но и дают возможность окунуться в этот мир через предметы и образы коренного населения. Кроме того, проект затрагивает и важность города с точки зрения, как нефтегазоносного центра, который коренным образом преобразовал рабочий посёлок в административный центр района с штаб-квартирой «Новатэк»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228" y="2274055"/>
            <a:ext cx="2591303" cy="388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4322" t="15225" r="11457" b="13304"/>
          <a:stretch/>
        </p:blipFill>
        <p:spPr>
          <a:xfrm>
            <a:off x="700617" y="3090544"/>
            <a:ext cx="3488349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sun9-47.userapi.com/c851328/v851328161/23607/aOasTHfho0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8094" r="1242" b="17114"/>
          <a:stretch/>
        </p:blipFill>
        <p:spPr bwMode="auto">
          <a:xfrm>
            <a:off x="7504509" y="3090544"/>
            <a:ext cx="4111378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9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17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246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12</cp:revision>
  <dcterms:created xsi:type="dcterms:W3CDTF">2022-12-15T13:50:56Z</dcterms:created>
  <dcterms:modified xsi:type="dcterms:W3CDTF">2023-04-14T15:50:35Z</dcterms:modified>
</cp:coreProperties>
</file>