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5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2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50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84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23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90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1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54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3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36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09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84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7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8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14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CA36-445C-4902-BF0A-6C538EE6CF00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A438-DFFD-4874-8666-8D65354BB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475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180BB-6DFC-4282-8EF5-BF9BF267E1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Кукла-</a:t>
            </a:r>
            <a:r>
              <a:rPr lang="ru-RU" dirty="0" err="1"/>
              <a:t>мотанка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/>
              <a:t>оберег из ткани своими руками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21E2BA-34A4-4F63-B55A-F3757D804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176075"/>
            <a:ext cx="9448800" cy="1451728"/>
          </a:xfrm>
        </p:spPr>
        <p:txBody>
          <a:bodyPr>
            <a:normAutofit/>
          </a:bodyPr>
          <a:lstStyle/>
          <a:p>
            <a:r>
              <a:rPr lang="ru-RU" dirty="0"/>
              <a:t>ПЕДАГОГИЧЕСКИЙ КОЛЛЕКТИВ МУНИЦИПАЛЬНОГО БЮДЖЕТНОГО ДОШКОЛЬНОГООБРАЗОВАТЕЛЬНОГОУЧРЕЖДЕНИЯ</a:t>
            </a:r>
          </a:p>
          <a:p>
            <a:r>
              <a:rPr lang="ru-RU" dirty="0"/>
              <a:t>«СВЕТЛОДАРСКИЙ ЯСЛИ-САД № 10 «РАДУГА» ОБЩЕРАЗВИВАЮЩЕГО ТИПА АДМИНИСТРАЦИИ ГОРОДА ДЕБАЛЬЦЕВО»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059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CEE67A-861F-4F9D-95E5-2C56D18FC2E0}"/>
              </a:ext>
            </a:extLst>
          </p:cNvPr>
          <p:cNvSpPr txBox="1"/>
          <p:nvPr/>
        </p:nvSpPr>
        <p:spPr>
          <a:xfrm>
            <a:off x="3048000" y="24133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Благодарим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96956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E412D5-1AB7-450C-B8F2-F2B87D0BA1EA}"/>
              </a:ext>
            </a:extLst>
          </p:cNvPr>
          <p:cNvSpPr txBox="1"/>
          <p:nvPr/>
        </p:nvSpPr>
        <p:spPr>
          <a:xfrm>
            <a:off x="1800520" y="1404594"/>
            <a:ext cx="73411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Лялька </a:t>
            </a:r>
            <a:r>
              <a:rPr lang="ru-RU" dirty="0" err="1"/>
              <a:t>мотанка</a:t>
            </a:r>
            <a:r>
              <a:rPr lang="ru-RU" dirty="0"/>
              <a:t> – это особый вид славянской куклы, сделанной из ткани с разными наполнителями методом мотания. Отсюда и название. Тряпичные куклы стали важной частью культуры славян. Их делали чтобы защититься от видимого и невидимого зла, стать удачливее, богаче, счастливее. С ляльками связано огромное множество традиций, дошедших до наших дней.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0AB63-8ADA-4609-B896-B6029B12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824" y="3214564"/>
            <a:ext cx="4983638" cy="34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02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85D246-6E37-421B-9C3C-FB6429C2BEC6}"/>
              </a:ext>
            </a:extLst>
          </p:cNvPr>
          <p:cNvSpPr txBox="1"/>
          <p:nvPr/>
        </p:nvSpPr>
        <p:spPr>
          <a:xfrm>
            <a:off x="405354" y="612742"/>
            <a:ext cx="1126503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/>
              <a:t>Кукла-</a:t>
            </a:r>
            <a:r>
              <a:rPr lang="ru-RU" sz="2800" i="1" dirty="0" err="1"/>
              <a:t>мотанка</a:t>
            </a:r>
            <a:r>
              <a:rPr lang="ru-RU" sz="2800" i="1" dirty="0"/>
              <a:t> у славян и ее история</a:t>
            </a:r>
          </a:p>
          <a:p>
            <a:endParaRPr lang="ru-RU" dirty="0"/>
          </a:p>
          <a:p>
            <a:r>
              <a:rPr lang="ru-RU" dirty="0"/>
              <a:t>Куклы-</a:t>
            </a:r>
            <a:r>
              <a:rPr lang="ru-RU" dirty="0" err="1"/>
              <a:t>мотанки</a:t>
            </a:r>
            <a:r>
              <a:rPr lang="ru-RU" dirty="0"/>
              <a:t> появились очень давно. По мнению историков, это произошло в то время, когда люди научились обрабатывать лен, превращая обычное растение в ткань для одежды.</a:t>
            </a:r>
          </a:p>
          <a:p>
            <a:endParaRPr lang="ru-RU" dirty="0"/>
          </a:p>
          <a:p>
            <a:r>
              <a:rPr lang="ru-RU" dirty="0"/>
              <a:t>Изначально ляльки, сейчас считающиеся детской игрушкой, имели совсем другое предназначение. Они создавались с целью отвадить от человека плохую энергию, а также привлечь хорошую. Одни </a:t>
            </a:r>
            <a:r>
              <a:rPr lang="ru-RU" dirty="0" err="1"/>
              <a:t>мотанки</a:t>
            </a:r>
            <a:r>
              <a:rPr lang="ru-RU" dirty="0"/>
              <a:t> воплощали в себе лики божеств, другие символизировали доброго духа, а третьи изображали самого человека, помогая одурачить нечисть, отвлекая внимание на себя.</a:t>
            </a:r>
          </a:p>
          <a:p>
            <a:r>
              <a:rPr lang="ru-RU" dirty="0"/>
              <a:t>Славяне делали кукол из самых разных материалов. В ход </a:t>
            </a:r>
          </a:p>
          <a:p>
            <a:r>
              <a:rPr lang="ru-RU" dirty="0"/>
              <a:t>шла зола, лоза, веточки деревьев, а также ткань. </a:t>
            </a:r>
          </a:p>
          <a:p>
            <a:r>
              <a:rPr lang="ru-RU" dirty="0"/>
              <a:t>Последний материал лучше всего прижился на Руси,</a:t>
            </a:r>
          </a:p>
          <a:p>
            <a:r>
              <a:rPr lang="ru-RU" dirty="0"/>
              <a:t> ведь тканевые обереги, в отличие от травяных, можно</a:t>
            </a:r>
          </a:p>
          <a:p>
            <a:r>
              <a:rPr lang="ru-RU" dirty="0"/>
              <a:t> освежать стиркой или распутывать, делая из них новые. </a:t>
            </a:r>
          </a:p>
          <a:p>
            <a:r>
              <a:rPr lang="ru-RU" dirty="0"/>
              <a:t>Славянские куклы-обереги хранят в себе множество </a:t>
            </a:r>
          </a:p>
          <a:p>
            <a:r>
              <a:rPr lang="ru-RU" dirty="0"/>
              <a:t>древних традиций, связанных с суевериями, праздниками, </a:t>
            </a:r>
          </a:p>
          <a:p>
            <a:r>
              <a:rPr lang="ru-RU" dirty="0"/>
              <a:t>обычаями, страхами и надеждами наших предков.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35E7E9-7DC1-4416-AD23-2A9236DCF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12" y="3429000"/>
            <a:ext cx="4370895" cy="29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1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CE620E-290F-4C2E-BD70-157BB1C64E69}"/>
              </a:ext>
            </a:extLst>
          </p:cNvPr>
          <p:cNvSpPr txBox="1"/>
          <p:nvPr/>
        </p:nvSpPr>
        <p:spPr>
          <a:xfrm>
            <a:off x="348792" y="1564850"/>
            <a:ext cx="11585542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1" dirty="0"/>
              <a:t>Виды кукол </a:t>
            </a:r>
            <a:r>
              <a:rPr lang="ru-RU" sz="2800" i="1" dirty="0" err="1"/>
              <a:t>мотанок</a:t>
            </a:r>
            <a:r>
              <a:rPr lang="ru-RU" sz="2800" i="1" dirty="0"/>
              <a:t> и их значение</a:t>
            </a:r>
          </a:p>
          <a:p>
            <a:endParaRPr lang="ru-RU" dirty="0"/>
          </a:p>
          <a:p>
            <a:r>
              <a:rPr lang="ru-RU" dirty="0"/>
              <a:t>Куклы </a:t>
            </a:r>
            <a:r>
              <a:rPr lang="ru-RU" dirty="0" err="1"/>
              <a:t>мотанки</a:t>
            </a:r>
            <a:r>
              <a:rPr lang="ru-RU" dirty="0"/>
              <a:t>, как и славянские ляльки из других материалов, делятся на три типа: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игровые;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обрядовые;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/>
              <a:t>обереговые</a:t>
            </a:r>
            <a:r>
              <a:rPr lang="ru-RU" dirty="0"/>
              <a:t>;</a:t>
            </a:r>
          </a:p>
          <a:p>
            <a:r>
              <a:rPr lang="ru-RU" dirty="0"/>
              <a:t>Одной из самых распространенных </a:t>
            </a:r>
            <a:r>
              <a:rPr lang="ru-RU" dirty="0" err="1"/>
              <a:t>мотанок</a:t>
            </a:r>
            <a:r>
              <a:rPr lang="ru-RU" dirty="0"/>
              <a:t> стала </a:t>
            </a:r>
            <a:r>
              <a:rPr lang="ru-RU" u="sng" dirty="0"/>
              <a:t>Травница</a:t>
            </a:r>
            <a:r>
              <a:rPr lang="ru-RU" dirty="0"/>
              <a:t>.</a:t>
            </a:r>
          </a:p>
          <a:p>
            <a:r>
              <a:rPr lang="ru-RU" dirty="0"/>
              <a:t> Тряпичную женскую фигурку наполняли различными травами.</a:t>
            </a:r>
          </a:p>
          <a:p>
            <a:r>
              <a:rPr lang="ru-RU" dirty="0"/>
              <a:t> Чаще всего, обладающими лечебными свойствами или </a:t>
            </a:r>
          </a:p>
          <a:p>
            <a:r>
              <a:rPr lang="ru-RU" dirty="0"/>
              <a:t>способностью отпугивать нечистую силу. Язычники верили, </a:t>
            </a:r>
          </a:p>
          <a:p>
            <a:r>
              <a:rPr lang="ru-RU" dirty="0"/>
              <a:t>что злые духи способны нагонять на человека несчастья и</a:t>
            </a:r>
          </a:p>
          <a:p>
            <a:r>
              <a:rPr lang="ru-RU" dirty="0"/>
              <a:t> болезни, поэтому в некоторых случаях использовали </a:t>
            </a:r>
          </a:p>
          <a:p>
            <a:r>
              <a:rPr lang="ru-RU" dirty="0"/>
              <a:t>сбор трав, комбинируя разные растения для усиленной защиты.</a:t>
            </a:r>
          </a:p>
          <a:p>
            <a:endParaRPr lang="ru-RU" dirty="0"/>
          </a:p>
          <a:p>
            <a:r>
              <a:rPr lang="ru-RU" dirty="0"/>
              <a:t>Травница могла стать семейным оберегом или персональным защитником. В последнем случае куклу делали во время болезни, подкладывая в постель захворавшему, а когда он выздоравливал, </a:t>
            </a:r>
            <a:r>
              <a:rPr lang="ru-RU" dirty="0" err="1"/>
              <a:t>мотанку</a:t>
            </a:r>
            <a:r>
              <a:rPr lang="ru-RU" dirty="0"/>
              <a:t> сжигали.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8666A-D53C-497D-B87B-0111341FB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519" y="2582945"/>
            <a:ext cx="4128689" cy="282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4195E8-35BD-4DC8-9FC2-C8AEA22E3BD2}"/>
              </a:ext>
            </a:extLst>
          </p:cNvPr>
          <p:cNvSpPr txBox="1"/>
          <p:nvPr/>
        </p:nvSpPr>
        <p:spPr>
          <a:xfrm>
            <a:off x="678730" y="1564850"/>
            <a:ext cx="83309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Некоторые фигурки из ткани наполняли не травой, а крупой. Кукла с таким содержимым называлась </a:t>
            </a:r>
            <a:r>
              <a:rPr lang="ru-RU" u="sng" dirty="0" err="1"/>
              <a:t>Зерновушкой</a:t>
            </a:r>
            <a:r>
              <a:rPr lang="ru-RU" dirty="0"/>
              <a:t> или же </a:t>
            </a:r>
            <a:r>
              <a:rPr lang="ru-RU" dirty="0" err="1"/>
              <a:t>Крупеничкой</a:t>
            </a:r>
            <a:r>
              <a:rPr lang="ru-RU" dirty="0"/>
              <a:t>. Ее задача заключалась в обустройстве благополучия семьи. Но заботилась она не о деньгах, а о наличии сытых блюд на столе.</a:t>
            </a:r>
          </a:p>
          <a:p>
            <a:endParaRPr lang="ru-RU" dirty="0"/>
          </a:p>
          <a:p>
            <a:r>
              <a:rPr lang="ru-RU" dirty="0"/>
              <a:t>Каждая из круп имеет свое значение для </a:t>
            </a:r>
            <a:r>
              <a:rPr lang="ru-RU" dirty="0" err="1"/>
              <a:t>Зерновушки</a:t>
            </a:r>
            <a:r>
              <a:rPr lang="ru-RU" dirty="0"/>
              <a:t>: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гречка означает достаток на столе, изобилие в доме;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овес помогает поддерживать силы, укрепляет здоровье;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перловка символизирует сытость;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рис в те времена считался самой дорогой крупой,</a:t>
            </a:r>
          </a:p>
          <a:p>
            <a:r>
              <a:rPr lang="ru-RU" dirty="0"/>
              <a:t> поэтому его значение – богатство.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354FA-48C4-4ABF-A39B-B7B3D28D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68" y="3176834"/>
            <a:ext cx="3963208" cy="27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9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FEA2FC-EFE1-4BE7-92AA-911B171F50AA}"/>
              </a:ext>
            </a:extLst>
          </p:cNvPr>
          <p:cNvSpPr txBox="1"/>
          <p:nvPr/>
        </p:nvSpPr>
        <p:spPr>
          <a:xfrm>
            <a:off x="1225485" y="1791093"/>
            <a:ext cx="79161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Часто в славянских домах появлялись куклы Неразлучники. Их дарили молодоженам на свадьбу, чтобы защитить и укрепить союз, пожелать счастья в семейной жизни. Для привлечения добрых вестей использовали </a:t>
            </a:r>
            <a:r>
              <a:rPr lang="ru-RU" dirty="0" err="1"/>
              <a:t>мотанку</a:t>
            </a:r>
            <a:r>
              <a:rPr lang="ru-RU" dirty="0"/>
              <a:t> Колокольчик, а для исполнения желаний делали специальную куколку на счастье, умещавшуюся на половине ладошки.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ABE7DA-D0EC-4D27-87C3-7C179EB37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089" y="3355942"/>
            <a:ext cx="4501021" cy="30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9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E245F7-7DE4-47FF-93DD-6723A28340DF}"/>
              </a:ext>
            </a:extLst>
          </p:cNvPr>
          <p:cNvSpPr txBox="1"/>
          <p:nvPr/>
        </p:nvSpPr>
        <p:spPr>
          <a:xfrm>
            <a:off x="1319753" y="1329179"/>
            <a:ext cx="78218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Педагоги нашего ясли-сада с удовольствием делают кукол-</a:t>
            </a:r>
            <a:r>
              <a:rPr lang="ru-RU" dirty="0" err="1"/>
              <a:t>мотанок</a:t>
            </a:r>
            <a:r>
              <a:rPr lang="ru-RU" dirty="0"/>
              <a:t> и получаются они великолепные! Главное- вложить максимум положительной энергетики в амулет, особенно если кукла делается для детей или близких людей. Ведь основная цель любого оберега – нести благие намерения.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237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6058B5-E8B1-4460-97CF-3E23C86DE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4" y="381000"/>
            <a:ext cx="3075709" cy="4100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F8E7A7-E636-4F90-9EE1-6373C8BB5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41" y="3172689"/>
            <a:ext cx="4059382" cy="30445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940218-20B7-454B-B9B1-31FFD5ADC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777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7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3974A8-6386-4305-98D7-1537A8242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60" y="671945"/>
            <a:ext cx="4135582" cy="5514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95686-91AD-40F4-99AF-AAFB77260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13" y="671945"/>
            <a:ext cx="4135582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9115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36</TotalTime>
  <Words>554</Words>
  <Application>Microsoft Office PowerPoint</Application>
  <PresentationFormat>Широкоэкранный</PresentationFormat>
  <Paragraphs>46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</vt:lpstr>
      <vt:lpstr>След самолета</vt:lpstr>
      <vt:lpstr>Кукла-мотанка:  оберег из ткани своими руками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Кукла-мотанка:  оберег из ткани своими руками</dc:title>
  <dc:creator>Алекс</dc:creator>
  <cp:lastModifiedBy>Алекс</cp:lastModifiedBy>
  <cp:revision>4</cp:revision>
  <dcterms:created xsi:type="dcterms:W3CDTF">2023-04-15T14:11:57Z</dcterms:created>
  <dcterms:modified xsi:type="dcterms:W3CDTF">2023-04-18T14:47:31Z</dcterms:modified>
</cp:coreProperties>
</file>