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Завуч\Desktop\Текучка\Моя программа\презентации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488832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Завуч\Desktop\Текучка\Моя программа\презентации\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190309" cy="6142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Завуч\Desktop\Текучка\Моя программа\презентации\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322300"/>
            <a:ext cx="7694661" cy="5770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Завуч\Desktop\Текучка\Моя программа\презентации\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352928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Завуч\Desktop\Текучка\Моя программа\презентации\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67544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Завуч\Desktop\Текучка\Моя программа\презентации\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927" y="116632"/>
            <a:ext cx="9119984" cy="6552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Завуч</dc:creator>
  <cp:lastModifiedBy>Завуч</cp:lastModifiedBy>
  <cp:revision>2</cp:revision>
  <dcterms:created xsi:type="dcterms:W3CDTF">2022-07-06T11:08:50Z</dcterms:created>
  <dcterms:modified xsi:type="dcterms:W3CDTF">2022-07-06T11:17:46Z</dcterms:modified>
</cp:coreProperties>
</file>