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2" r:id="rId3"/>
    <p:sldId id="256" r:id="rId4"/>
    <p:sldId id="258" r:id="rId5"/>
    <p:sldId id="259" r:id="rId6"/>
    <p:sldId id="261" r:id="rId7"/>
    <p:sldId id="268" r:id="rId8"/>
    <p:sldId id="267" r:id="rId9"/>
    <p:sldId id="273" r:id="rId10"/>
    <p:sldId id="274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45265-8644-E494-D32F-3CFA86C7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29563"/>
          </a:xfrm>
        </p:spPr>
        <p:txBody>
          <a:bodyPr>
            <a:normAutofit fontScale="90000"/>
          </a:bodyPr>
          <a:lstStyle/>
          <a:p>
            <a:r>
              <a:rPr lang="ru-RU" dirty="0"/>
              <a:t>«Художественная реставрация Любанской региональной </a:t>
            </a:r>
            <a:r>
              <a:rPr lang="ru-RU" dirty="0" err="1"/>
              <a:t>вытинанки</a:t>
            </a:r>
            <a:r>
              <a:rPr lang="ru-RU" dirty="0"/>
              <a:t> (Минская область)».</a:t>
            </a:r>
          </a:p>
        </p:txBody>
      </p:sp>
    </p:spTree>
    <p:extLst>
      <p:ext uri="{BB962C8B-B14F-4D97-AF65-F5344CB8AC3E}">
        <p14:creationId xmlns:p14="http://schemas.microsoft.com/office/powerpoint/2010/main" val="7028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4187F-149B-4FA1-7C33-6CADADB7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92273" y="192954"/>
            <a:ext cx="5589010" cy="5589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F4E60B-C518-7571-3137-32BB9735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126566"/>
            <a:ext cx="3438525" cy="4295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0DBDC3-27B8-27E3-845F-8045B58B3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23" y="2669307"/>
            <a:ext cx="4033405" cy="40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191CF-A072-772E-576E-957DDDFD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«Художественная реставрация традиционных изображений глиняных игрушек-</a:t>
            </a:r>
            <a:r>
              <a:rPr lang="ru-RU" dirty="0" err="1"/>
              <a:t>свистульек</a:t>
            </a:r>
            <a:r>
              <a:rPr lang="ru-RU" dirty="0"/>
              <a:t> Могилевского Поднепровья. «Утка-конь» («Качка-конь» - бел.)».</a:t>
            </a:r>
          </a:p>
        </p:txBody>
      </p:sp>
    </p:spTree>
    <p:extLst>
      <p:ext uri="{BB962C8B-B14F-4D97-AF65-F5344CB8AC3E}">
        <p14:creationId xmlns:p14="http://schemas.microsoft.com/office/powerpoint/2010/main" val="197303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AAF572-C972-B619-8123-B5B09A5DC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855" y="314037"/>
            <a:ext cx="7412181" cy="494145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CF4DC4-4A1E-5182-6CF0-EE35295F4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532" y="3261128"/>
            <a:ext cx="4900353" cy="32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5FA778-CE8D-A661-9FA6-86935BAE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190" y="450417"/>
            <a:ext cx="7005012" cy="4666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F976B9-DF7C-0B36-945E-B0A2AFE8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1697" y="3010045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624205"/>
            <a:ext cx="9053830" cy="1280795"/>
          </a:xfrm>
        </p:spPr>
        <p:txBody>
          <a:bodyPr>
            <a:normAutofit/>
          </a:bodyPr>
          <a:lstStyle/>
          <a:p>
            <a:pPr algn="ctr"/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Наталля Адз</a:t>
            </a:r>
            <a:r>
              <a:rPr lang="" altLang="ru-RU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нец</a:t>
            </a:r>
            <a:r>
              <a:rPr lang="" altLang="ru-RU">
                <a:latin typeface="Arial" panose="020B0604020202020204" pitchFamily="34" charset="0"/>
                <a:cs typeface="Arial" panose="020B0604020202020204" pitchFamily="34" charset="0"/>
              </a:rPr>
              <a:t>, народны майстар Рэспублікі Беларусь (1935 г.н.)</a:t>
            </a:r>
          </a:p>
        </p:txBody>
      </p:sp>
      <p:pic>
        <p:nvPicPr>
          <p:cNvPr id="4" name="Замещающее содержимое 3" descr="781A109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985" y="1863725"/>
            <a:ext cx="7491095" cy="4994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90" y="94592"/>
            <a:ext cx="6379779" cy="6379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984" y="359978"/>
            <a:ext cx="4895195" cy="4895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474" t="17913" r="9698" b="5859"/>
          <a:stretch>
            <a:fillRect/>
          </a:stretch>
        </p:blipFill>
        <p:spPr>
          <a:xfrm>
            <a:off x="2373745" y="221672"/>
            <a:ext cx="9337964" cy="6445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872" y="193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219" y="3602184"/>
            <a:ext cx="2992580" cy="2992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08" y="341746"/>
            <a:ext cx="6643255" cy="66432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E3E8E-1014-617F-13AA-5B73177D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28" y="397164"/>
            <a:ext cx="2837325" cy="2837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268603693_2500977786712406_2158240035311063229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8230" y="1925955"/>
            <a:ext cx="4981575" cy="3321050"/>
          </a:xfrm>
          <a:prstGeom prst="rect">
            <a:avLst/>
          </a:prstGeom>
        </p:spPr>
      </p:pic>
      <p:pic>
        <p:nvPicPr>
          <p:cNvPr id="7" name="Замещающее содержимое 6" descr="324430032_909367753399670_4967512461198358476_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1570" y="596900"/>
            <a:ext cx="5664200" cy="566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269724222_2500976980045820_778691725090432525_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680" y="551180"/>
            <a:ext cx="8885555" cy="5923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5CBA8-19FE-59C2-E00A-2D584630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894" y="167131"/>
            <a:ext cx="5366380" cy="2428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202BBA-3515-3553-541F-2F7CE21C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18" y="247650"/>
            <a:ext cx="3142384" cy="62847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36D391-24C1-5451-3548-C8BB084F6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764" y="2717428"/>
            <a:ext cx="5939127" cy="39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9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44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«Художественная реставрация Любанской региональной вытинанки (Минская область)».</vt:lpstr>
      <vt:lpstr>Наталля Адзінец, народны майстар Рэспублікі Беларусь (1935 г.н.)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«Художественная реставрация традиционных изображений глиняных игрушек-свистульек Могилевского Поднепровья. «Утка-конь» («Качка-конь» - бел.)».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2021-10-06T15:35:00Z</dcterms:created>
  <dcterms:modified xsi:type="dcterms:W3CDTF">2023-05-13T21:39:11Z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75B2D27E06D14A7DA8C811BF5D50A552</vt:lpwstr>
  </property>
  <property fmtid="{D5CDD505-2E9C-101B-9397-08002B2CF9AE}" pid="3" name="KSOProductBuildVer">
    <vt:lpwstr>1049-11.2.0.11537</vt:lpwstr>
  </property>
</Properties>
</file>